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80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9480E-7DC6-43F0-AE37-586EEC3EEC93}" type="datetimeFigureOut">
              <a:rPr lang="zh-CN" altLang="en-US" smtClean="0"/>
              <a:t>2020/2/12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110DA-7ABC-43EF-904D-DAFDA378EEC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9480E-7DC6-43F0-AE37-586EEC3EEC93}" type="datetimeFigureOut">
              <a:rPr lang="zh-CN" altLang="en-US" smtClean="0"/>
              <a:t>2020/2/12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110DA-7ABC-43EF-904D-DAFDA378EEC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9480E-7DC6-43F0-AE37-586EEC3EEC93}" type="datetimeFigureOut">
              <a:rPr lang="zh-CN" altLang="en-US" smtClean="0"/>
              <a:t>2020/2/12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110DA-7ABC-43EF-904D-DAFDA378EEC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9480E-7DC6-43F0-AE37-586EEC3EEC93}" type="datetimeFigureOut">
              <a:rPr lang="zh-CN" altLang="en-US" smtClean="0"/>
              <a:t>2020/2/12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110DA-7ABC-43EF-904D-DAFDA378EEC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9480E-7DC6-43F0-AE37-586EEC3EEC93}" type="datetimeFigureOut">
              <a:rPr lang="zh-CN" altLang="en-US" smtClean="0"/>
              <a:t>2020/2/12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110DA-7ABC-43EF-904D-DAFDA378EEC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9480E-7DC6-43F0-AE37-586EEC3EEC93}" type="datetimeFigureOut">
              <a:rPr lang="zh-CN" altLang="en-US" smtClean="0"/>
              <a:t>2020/2/12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110DA-7ABC-43EF-904D-DAFDA378EEC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9480E-7DC6-43F0-AE37-586EEC3EEC93}" type="datetimeFigureOut">
              <a:rPr lang="zh-CN" altLang="en-US" smtClean="0"/>
              <a:t>2020/2/12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110DA-7ABC-43EF-904D-DAFDA378EEC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9480E-7DC6-43F0-AE37-586EEC3EEC93}" type="datetimeFigureOut">
              <a:rPr lang="zh-CN" altLang="en-US" smtClean="0"/>
              <a:t>2020/2/12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110DA-7ABC-43EF-904D-DAFDA378EEC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9480E-7DC6-43F0-AE37-586EEC3EEC93}" type="datetimeFigureOut">
              <a:rPr lang="zh-CN" altLang="en-US" smtClean="0"/>
              <a:t>2020/2/12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110DA-7ABC-43EF-904D-DAFDA378EEC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9480E-7DC6-43F0-AE37-586EEC3EEC93}" type="datetimeFigureOut">
              <a:rPr lang="zh-CN" altLang="en-US" smtClean="0"/>
              <a:t>2020/2/12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110DA-7ABC-43EF-904D-DAFDA378EEC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9480E-7DC6-43F0-AE37-586EEC3EEC93}" type="datetimeFigureOut">
              <a:rPr lang="zh-CN" altLang="en-US" smtClean="0"/>
              <a:t>2020/2/12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110DA-7ABC-43EF-904D-DAFDA378EEC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19480E-7DC6-43F0-AE37-586EEC3EEC93}" type="datetimeFigureOut">
              <a:rPr lang="zh-CN" altLang="en-US" smtClean="0"/>
              <a:t>2020/2/12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0110DA-7ABC-43EF-904D-DAFDA378EEC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全屏显示(4:3)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</vt:lpstr>
      <vt:lpstr>幻灯片 1</vt:lpstr>
    </vt:vector>
  </TitlesOfParts>
  <Company>ANKTY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ANKTY</dc:creator>
  <cp:lastModifiedBy>ANKTY</cp:lastModifiedBy>
  <cp:revision>1</cp:revision>
  <dcterms:created xsi:type="dcterms:W3CDTF">2020-02-12T01:55:21Z</dcterms:created>
  <dcterms:modified xsi:type="dcterms:W3CDTF">2020-02-12T01:55:34Z</dcterms:modified>
</cp:coreProperties>
</file>